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62" r:id="rId4"/>
    <p:sldId id="277" r:id="rId5"/>
    <p:sldId id="279" r:id="rId6"/>
    <p:sldId id="281" r:id="rId7"/>
    <p:sldId id="278" r:id="rId8"/>
    <p:sldId id="265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06" d="100"/>
          <a:sy n="106" d="100"/>
        </p:scale>
        <p:origin x="114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6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twitter.com/search?f=tweets&amp;vertical=default&amp;q=#PowerShell&amp;src=typd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://powershell.sqlpass.org/" TargetMode="External"/><Relationship Id="rId7" Type="http://schemas.openxmlformats.org/officeDocument/2006/relationships/hyperlink" Target="http://powershell.org/wp/user-groups/" TargetMode="External"/><Relationship Id="rId12" Type="http://schemas.openxmlformats.org/officeDocument/2006/relationships/hyperlink" Target="http://www.apress.com/9781484205426" TargetMode="External"/><Relationship Id="rId2" Type="http://schemas.openxmlformats.org/officeDocument/2006/relationships/hyperlink" Target="http://powershel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wershellmagazine.com/" TargetMode="External"/><Relationship Id="rId11" Type="http://schemas.openxmlformats.org/officeDocument/2006/relationships/hyperlink" Target="https://github.com/PoshCode/PowerShellPracticeAndStyle" TargetMode="External"/><Relationship Id="rId5" Type="http://schemas.openxmlformats.org/officeDocument/2006/relationships/hyperlink" Target="http://www.microsoftvirtualacademy.com/" TargetMode="External"/><Relationship Id="rId15" Type="http://schemas.openxmlformats.org/officeDocument/2006/relationships/image" Target="../media/image10.jpeg"/><Relationship Id="rId10" Type="http://schemas.openxmlformats.org/officeDocument/2006/relationships/hyperlink" Target="http://mikefrobbins.com/" TargetMode="External"/><Relationship Id="rId4" Type="http://schemas.openxmlformats.org/officeDocument/2006/relationships/hyperlink" Target="http://www.sqlsaturday.com/" TargetMode="External"/><Relationship Id="rId9" Type="http://schemas.openxmlformats.org/officeDocument/2006/relationships/hyperlink" Target="http://github.com/" TargetMode="External"/><Relationship Id="rId14" Type="http://schemas.openxmlformats.org/officeDocument/2006/relationships/hyperlink" Target="http://www.sqlsaturday.com/515/eventhome.aspx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60390" y="4608206"/>
            <a:ext cx="8996471" cy="104114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Building Unconventional</a:t>
            </a:r>
            <a:br>
              <a:rPr lang="en-US" sz="3200" dirty="0"/>
            </a:br>
            <a:r>
              <a:rPr lang="en-US" sz="3200" dirty="0"/>
              <a:t>SQL Server Tools in PowerShell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Database Administrators</a:t>
            </a:r>
          </a:p>
          <a:p>
            <a:r>
              <a:rPr lang="en-US" dirty="0"/>
              <a:t>Microsoft SQL Server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Transact-SQL (T-SQL)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Source Control</a:t>
            </a:r>
          </a:p>
          <a:p>
            <a:r>
              <a:rPr lang="en-US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2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27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394234"/>
            <a:ext cx="7994895" cy="49250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SQL PowerShell Module and Snap-in</a:t>
            </a:r>
          </a:p>
          <a:p>
            <a:r>
              <a:rPr lang="en-US" dirty="0"/>
              <a:t>SQL PowerShell Provider</a:t>
            </a:r>
          </a:p>
          <a:p>
            <a:r>
              <a:rPr lang="en-US" dirty="0"/>
              <a:t>SMO (SQL Management Objects)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TSQL versus Cmdlets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Toolmaking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Using PowerShell to write dynamic TSQL code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1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62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582152" cy="1116106"/>
          </a:xfrm>
        </p:spPr>
        <p:txBody>
          <a:bodyPr/>
          <a:lstStyle/>
          <a:p>
            <a:r>
              <a:rPr lang="en-US" dirty="0"/>
              <a:t>Install the SQL PowerShell Module (Old)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16" y="1600200"/>
            <a:ext cx="5526617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0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59" y="484094"/>
            <a:ext cx="8727541" cy="1116106"/>
          </a:xfrm>
        </p:spPr>
        <p:txBody>
          <a:bodyPr/>
          <a:lstStyle/>
          <a:p>
            <a:r>
              <a:rPr lang="en-US" dirty="0"/>
              <a:t>Install the SQL PowerShell Module (New)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101" y="1600200"/>
            <a:ext cx="4801248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381" y="1784866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PowerShell.org</a:t>
            </a:r>
            <a:endParaRPr lang="en-US" dirty="0"/>
          </a:p>
          <a:p>
            <a:r>
              <a:rPr lang="en-US" dirty="0">
                <a:hlinkClick r:id="rId3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4"/>
              </a:rPr>
              <a:t>SQL Saturday Technology Events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6"/>
              </a:rPr>
              <a:t>PowerShell Magazine</a:t>
            </a:r>
            <a:endParaRPr lang="en-US" dirty="0"/>
          </a:p>
          <a:p>
            <a:r>
              <a:rPr lang="en-US" dirty="0">
                <a:hlinkClick r:id="rId7"/>
              </a:rPr>
              <a:t>User Groups</a:t>
            </a:r>
            <a:endParaRPr lang="en-US" dirty="0"/>
          </a:p>
          <a:p>
            <a:r>
              <a:rPr lang="en-US" dirty="0">
                <a:hlinkClick r:id="rId8"/>
              </a:rPr>
              <a:t>Twitter</a:t>
            </a:r>
            <a:endParaRPr lang="en-US" dirty="0"/>
          </a:p>
          <a:p>
            <a:r>
              <a:rPr lang="en-US" dirty="0">
                <a:hlinkClick r:id="rId9"/>
              </a:rPr>
              <a:t>GitHub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10"/>
              </a:rPr>
              <a:t>Blogs</a:t>
            </a:r>
            <a:endParaRPr lang="en-US" dirty="0"/>
          </a:p>
          <a:p>
            <a:r>
              <a:rPr lang="en-US" dirty="0">
                <a:hlinkClick r:id="rId11"/>
              </a:rPr>
              <a:t>PowerShell Best Practices and Style Guide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858" y="1759021"/>
            <a:ext cx="1426464" cy="2033731"/>
          </a:xfrm>
          <a:prstGeom prst="rect">
            <a:avLst/>
          </a:prstGeom>
        </p:spPr>
      </p:pic>
      <p:pic>
        <p:nvPicPr>
          <p:cNvPr id="1028" name="Picture 4" descr="http://www.sqlsaturday.com/images/sqlsat515_print.jpg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28" y="4118708"/>
            <a:ext cx="2791925" cy="1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1679</TotalTime>
  <Words>214</Words>
  <Application>Microsoft Office PowerPoint</Application>
  <PresentationFormat>On-screen Show (4:3)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Consolas</vt:lpstr>
      <vt:lpstr>Rockwell</vt:lpstr>
      <vt:lpstr>Wingdings</vt:lpstr>
      <vt:lpstr>Advantage</vt:lpstr>
      <vt:lpstr>Building Unconventional SQL Server Tools in PowerShell</vt:lpstr>
      <vt:lpstr>Get-Help –Name ‘about_Presenter’</vt:lpstr>
      <vt:lpstr>Write-Output ‘Questions for Audience’</vt:lpstr>
      <vt:lpstr>Set-Content ‘Information to Cover’</vt:lpstr>
      <vt:lpstr>Install the SQL PowerShell Module (Old)</vt:lpstr>
      <vt:lpstr>Install the SQL PowerShell Module (New)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171</cp:revision>
  <dcterms:created xsi:type="dcterms:W3CDTF">2015-04-24T20:45:20Z</dcterms:created>
  <dcterms:modified xsi:type="dcterms:W3CDTF">2016-06-24T15:15:08Z</dcterms:modified>
</cp:coreProperties>
</file>